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322" r:id="rId2"/>
    <p:sldId id="309" r:id="rId3"/>
    <p:sldId id="298" r:id="rId4"/>
    <p:sldId id="323" r:id="rId5"/>
    <p:sldId id="324" r:id="rId6"/>
    <p:sldId id="325" r:id="rId7"/>
    <p:sldId id="326" r:id="rId8"/>
    <p:sldId id="327" r:id="rId9"/>
    <p:sldId id="328" r:id="rId10"/>
    <p:sldId id="301" r:id="rId11"/>
    <p:sldId id="329" r:id="rId12"/>
    <p:sldId id="330" r:id="rId13"/>
    <p:sldId id="331" r:id="rId14"/>
    <p:sldId id="332" r:id="rId15"/>
    <p:sldId id="280" r:id="rId16"/>
    <p:sldId id="333" r:id="rId17"/>
  </p:sldIdLst>
  <p:sldSz cx="9144000" cy="6858000" type="screen4x3"/>
  <p:notesSz cx="6858000" cy="9144000"/>
  <p:embeddedFontLst>
    <p:embeddedFont>
      <p:font typeface="Franklin Gothic Medium" panose="020B0603020102020204" pitchFamily="34" charset="0"/>
      <p:regular r:id="rId19"/>
      <p:italic r:id="rId20"/>
    </p:embeddedFont>
    <p:embeddedFont>
      <p:font typeface="HY견고딕" panose="02030600000101010101" pitchFamily="18" charset="-127"/>
      <p:regular r:id="rId21"/>
    </p:embeddedFont>
    <p:embeddedFont>
      <p:font typeface="HY강B" panose="02030600000101010101" pitchFamily="18" charset="-127"/>
      <p:regular r:id="rId22"/>
    </p:embeddedFont>
    <p:embeddedFont>
      <p:font typeface="맑은 고딕" panose="020B0503020000020004" pitchFamily="50" charset="-127"/>
      <p:regular r:id="rId23"/>
      <p:bold r:id="rId24"/>
    </p:embeddedFont>
    <p:embeddedFont>
      <p:font typeface="HY중고딕" panose="02030600000101010101" pitchFamily="18" charset="-127"/>
      <p:regular r:id="rId25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434">
          <p15:clr>
            <a:srgbClr val="A4A3A4"/>
          </p15:clr>
        </p15:guide>
        <p15:guide id="3" pos="793">
          <p15:clr>
            <a:srgbClr val="A4A3A4"/>
          </p15:clr>
        </p15:guide>
        <p15:guide id="4" pos="5329">
          <p15:clr>
            <a:srgbClr val="A4A3A4"/>
          </p15:clr>
        </p15:guide>
        <p15:guide id="5" pos="635">
          <p15:clr>
            <a:srgbClr val="A4A3A4"/>
          </p15:clr>
        </p15:guide>
        <p15:guide id="6" pos="49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EAF2"/>
    <a:srgbClr val="EBF7FA"/>
    <a:srgbClr val="FF0066"/>
    <a:srgbClr val="009900"/>
    <a:srgbClr val="FF99CC"/>
    <a:srgbClr val="CCFF99"/>
    <a:srgbClr val="FF9966"/>
    <a:srgbClr val="FFFF99"/>
    <a:srgbClr val="0070C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보통 스타일 3 - 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보통 스타일 3 - 강조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어두운 스타일 2 - 강조 5/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밝은 스타일 3 - 강조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EBBBCC-DAD2-459C-BE2E-F6DE35CF9A28}" styleName="어두운 스타일 2 - 강조 3/강조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63" autoAdjust="0"/>
    <p:restoredTop sz="95527" autoAdjust="0"/>
  </p:normalViewPr>
  <p:slideViewPr>
    <p:cSldViewPr>
      <p:cViewPr varScale="1">
        <p:scale>
          <a:sx n="55" d="100"/>
          <a:sy n="55" d="100"/>
        </p:scale>
        <p:origin x="66" y="816"/>
      </p:cViewPr>
      <p:guideLst>
        <p:guide orient="horz" pos="391"/>
        <p:guide orient="horz" pos="1434"/>
        <p:guide pos="793"/>
        <p:guide pos="5329"/>
        <p:guide pos="635"/>
        <p:guide pos="4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1548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3E757-9739-4ABC-AC64-0520BF71508C}" type="datetimeFigureOut">
              <a:rPr lang="ko-KR" altLang="en-US" smtClean="0"/>
              <a:t>2018-05-03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73277-8C0C-4384-A7E4-952D6B5AED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8692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73277-8C0C-4384-A7E4-952D6B5AED0C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770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제목 1"/>
          <p:cNvSpPr>
            <a:spLocks noGrp="1"/>
          </p:cNvSpPr>
          <p:nvPr>
            <p:ph type="title" hasCustomPrompt="1"/>
          </p:nvPr>
        </p:nvSpPr>
        <p:spPr>
          <a:xfrm>
            <a:off x="179512" y="44624"/>
            <a:ext cx="5442892" cy="608087"/>
          </a:xfrm>
        </p:spPr>
        <p:txBody>
          <a:bodyPr>
            <a:normAutofit/>
          </a:bodyPr>
          <a:lstStyle>
            <a:lvl1pPr algn="l">
              <a:defRPr sz="2800" b="0">
                <a:solidFill>
                  <a:schemeClr val="tx1"/>
                </a:solidFill>
                <a:effectLst/>
                <a:latin typeface="+mn-ea"/>
                <a:ea typeface="+mn-ea"/>
              </a:defRPr>
            </a:lvl1pPr>
          </a:lstStyle>
          <a:p>
            <a:r>
              <a:rPr lang="en-US" altLang="ko-KR" dirty="0" smtClean="0"/>
              <a:t>01 Master Title</a:t>
            </a:r>
            <a:endParaRPr lang="ko-KR" altLang="en-US" dirty="0"/>
          </a:p>
        </p:txBody>
      </p:sp>
      <p:sp>
        <p:nvSpPr>
          <p:cNvPr id="23" name="슬라이드 번호 개체 틀 5"/>
          <p:cNvSpPr txBox="1">
            <a:spLocks/>
          </p:cNvSpPr>
          <p:nvPr userDrawn="1"/>
        </p:nvSpPr>
        <p:spPr>
          <a:xfrm>
            <a:off x="6830888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3576E81-A56B-480E-A20F-D61CC2AD3A2E}" type="slidenum">
              <a:rPr lang="ko-KR" altLang="en-US" smtClean="0"/>
              <a:pPr>
                <a:defRPr/>
              </a:pPr>
              <a:t>‹#›</a:t>
            </a:fld>
            <a:endParaRPr lang="ko-KR" altLang="en-US" dirty="0"/>
          </a:p>
        </p:txBody>
      </p:sp>
      <p:sp>
        <p:nvSpPr>
          <p:cNvPr id="25" name="텍스트 개체 틀 8"/>
          <p:cNvSpPr>
            <a:spLocks noGrp="1"/>
          </p:cNvSpPr>
          <p:nvPr>
            <p:ph type="body" sz="quarter" idx="13" hasCustomPrompt="1"/>
          </p:nvPr>
        </p:nvSpPr>
        <p:spPr>
          <a:xfrm>
            <a:off x="7092280" y="146398"/>
            <a:ext cx="1872208" cy="258266"/>
          </a:xfrm>
        </p:spPr>
        <p:txBody>
          <a:bodyPr anchor="b">
            <a:noAutofit/>
          </a:bodyPr>
          <a:lstStyle>
            <a:lvl1pPr marL="0" indent="0" algn="r">
              <a:buNone/>
              <a:defRPr sz="1300" baseline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>
              <a:defRPr sz="2000">
                <a:latin typeface="HY중고딕" pitchFamily="18" charset="-127"/>
                <a:ea typeface="HY중고딕" pitchFamily="18" charset="-127"/>
              </a:defRPr>
            </a:lvl2pPr>
            <a:lvl3pPr>
              <a:defRPr sz="2000">
                <a:latin typeface="HY중고딕" pitchFamily="18" charset="-127"/>
                <a:ea typeface="HY중고딕" pitchFamily="18" charset="-127"/>
              </a:defRPr>
            </a:lvl3pPr>
            <a:lvl4pPr>
              <a:defRPr sz="2000">
                <a:latin typeface="HY중고딕" pitchFamily="18" charset="-127"/>
                <a:ea typeface="HY중고딕" pitchFamily="18" charset="-127"/>
              </a:defRPr>
            </a:lvl4pPr>
            <a:lvl5pPr>
              <a:defRPr sz="2000">
                <a:latin typeface="HY중고딕" pitchFamily="18" charset="-127"/>
                <a:ea typeface="HY중고딕" pitchFamily="18" charset="-127"/>
              </a:defRPr>
            </a:lvl5pPr>
          </a:lstStyle>
          <a:p>
            <a:pPr lvl="0"/>
            <a:r>
              <a:rPr lang="en-US" altLang="ko-KR" dirty="0" smtClean="0"/>
              <a:t>1 My Everyday Life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10378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00_work\디자인 메뉴얼\UI_국어\00_UI_국어psd\b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17" y="-6400"/>
            <a:ext cx="9213329" cy="689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932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5" name="Picture 3" descr="C:\Users\VS\Desktop\Untitled-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75990"/>
            <a:ext cx="648072" cy="51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제목 1"/>
          <p:cNvSpPr>
            <a:spLocks noGrp="1"/>
          </p:cNvSpPr>
          <p:nvPr>
            <p:ph type="title" hasCustomPrompt="1"/>
          </p:nvPr>
        </p:nvSpPr>
        <p:spPr>
          <a:xfrm>
            <a:off x="179512" y="44624"/>
            <a:ext cx="5442892" cy="608087"/>
          </a:xfrm>
        </p:spPr>
        <p:txBody>
          <a:bodyPr>
            <a:normAutofit/>
          </a:bodyPr>
          <a:lstStyle>
            <a:lvl1pPr algn="l">
              <a:defRPr sz="2800" b="0">
                <a:solidFill>
                  <a:schemeClr val="tx1"/>
                </a:solidFill>
                <a:effectLst/>
                <a:latin typeface="+mn-ea"/>
                <a:ea typeface="+mn-ea"/>
              </a:defRPr>
            </a:lvl1pPr>
          </a:lstStyle>
          <a:p>
            <a:r>
              <a:rPr lang="en-US" altLang="ko-KR" dirty="0" smtClean="0"/>
              <a:t>01 Master Title</a:t>
            </a:r>
            <a:endParaRPr lang="ko-KR" altLang="en-US" dirty="0"/>
          </a:p>
        </p:txBody>
      </p:sp>
      <p:sp>
        <p:nvSpPr>
          <p:cNvPr id="14" name="모서리가 둥근 직사각형 13"/>
          <p:cNvSpPr/>
          <p:nvPr userDrawn="1"/>
        </p:nvSpPr>
        <p:spPr>
          <a:xfrm>
            <a:off x="107504" y="666750"/>
            <a:ext cx="8928992" cy="6090715"/>
          </a:xfrm>
          <a:prstGeom prst="roundRect">
            <a:avLst>
              <a:gd name="adj" fmla="val 2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슬라이드 번호 개체 틀 5"/>
          <p:cNvSpPr txBox="1">
            <a:spLocks/>
          </p:cNvSpPr>
          <p:nvPr userDrawn="1"/>
        </p:nvSpPr>
        <p:spPr>
          <a:xfrm>
            <a:off x="6830888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3576E81-A56B-480E-A20F-D61CC2AD3A2E}" type="slidenum">
              <a:rPr lang="ko-KR" altLang="en-US" smtClean="0"/>
              <a:pPr>
                <a:defRPr/>
              </a:pPr>
              <a:t>‹#›</a:t>
            </a:fld>
            <a:endParaRPr lang="ko-KR" altLang="en-US" dirty="0"/>
          </a:p>
        </p:txBody>
      </p:sp>
      <p:sp>
        <p:nvSpPr>
          <p:cNvPr id="17" name="텍스트 개체 틀 8"/>
          <p:cNvSpPr>
            <a:spLocks noGrp="1"/>
          </p:cNvSpPr>
          <p:nvPr>
            <p:ph type="body" sz="quarter" idx="10" hasCustomPrompt="1"/>
          </p:nvPr>
        </p:nvSpPr>
        <p:spPr>
          <a:xfrm>
            <a:off x="660276" y="892622"/>
            <a:ext cx="7363148" cy="520154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ko-KR" altLang="en-US" sz="2800" b="0" baseline="0" dirty="0">
                <a:solidFill>
                  <a:schemeClr val="tx1"/>
                </a:solidFill>
                <a:effectLst/>
                <a:latin typeface="+mn-ea"/>
                <a:cs typeface="+mj-cs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altLang="ko-KR" dirty="0" smtClean="0"/>
              <a:t>TEXT STYLE EDIT</a:t>
            </a:r>
            <a:endParaRPr lang="ko-KR" altLang="en-US" dirty="0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3" hasCustomPrompt="1"/>
          </p:nvPr>
        </p:nvSpPr>
        <p:spPr>
          <a:xfrm>
            <a:off x="6444208" y="146398"/>
            <a:ext cx="1907146" cy="330274"/>
          </a:xfrm>
        </p:spPr>
        <p:txBody>
          <a:bodyPr anchor="b">
            <a:noAutofit/>
          </a:bodyPr>
          <a:lstStyle>
            <a:lvl1pPr marL="0" indent="0" algn="r">
              <a:buNone/>
              <a:defRPr sz="1300" baseline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>
              <a:defRPr sz="2000">
                <a:latin typeface="HY중고딕" pitchFamily="18" charset="-127"/>
                <a:ea typeface="HY중고딕" pitchFamily="18" charset="-127"/>
              </a:defRPr>
            </a:lvl2pPr>
            <a:lvl3pPr>
              <a:defRPr sz="2000">
                <a:latin typeface="HY중고딕" pitchFamily="18" charset="-127"/>
                <a:ea typeface="HY중고딕" pitchFamily="18" charset="-127"/>
              </a:defRPr>
            </a:lvl3pPr>
            <a:lvl4pPr>
              <a:defRPr sz="2000">
                <a:latin typeface="HY중고딕" pitchFamily="18" charset="-127"/>
                <a:ea typeface="HY중고딕" pitchFamily="18" charset="-127"/>
              </a:defRPr>
            </a:lvl4pPr>
            <a:lvl5pPr>
              <a:defRPr sz="2000">
                <a:latin typeface="HY중고딕" pitchFamily="18" charset="-127"/>
                <a:ea typeface="HY중고딕" pitchFamily="18" charset="-127"/>
              </a:defRPr>
            </a:lvl5pPr>
          </a:lstStyle>
          <a:p>
            <a:pPr lvl="0"/>
            <a:r>
              <a:rPr lang="en-US" altLang="ko-KR" dirty="0" smtClean="0"/>
              <a:t>1 My Everyday Life</a:t>
            </a:r>
            <a:endParaRPr lang="ko-KR" altLang="en-US" dirty="0"/>
          </a:p>
        </p:txBody>
      </p:sp>
      <p:sp>
        <p:nvSpPr>
          <p:cNvPr id="12" name="모서리가 둥근 직사각형 11"/>
          <p:cNvSpPr/>
          <p:nvPr userDrawn="1"/>
        </p:nvSpPr>
        <p:spPr>
          <a:xfrm>
            <a:off x="179511" y="742951"/>
            <a:ext cx="8783514" cy="5905500"/>
          </a:xfrm>
          <a:prstGeom prst="roundRect">
            <a:avLst>
              <a:gd name="adj" fmla="val 1954"/>
            </a:avLst>
          </a:prstGeom>
          <a:noFill/>
          <a:ln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856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24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663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7381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1E7B8-11DE-41B3-AD88-1B5ED4077A8D}" type="datetimeFigureOut">
              <a:rPr lang="ko-KR" altLang="en-US" smtClean="0"/>
              <a:pPr/>
              <a:t>2018-05-03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A9A52-06C3-4ADD-8B4D-9568882326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6264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7" r:id="rId2"/>
    <p:sldLayoutId id="2147483649" r:id="rId3"/>
    <p:sldLayoutId id="2147483655" r:id="rId4"/>
    <p:sldLayoutId id="2147483656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순서도: 지연 6"/>
          <p:cNvSpPr/>
          <p:nvPr/>
        </p:nvSpPr>
        <p:spPr>
          <a:xfrm rot="5400000">
            <a:off x="1011189" y="-19477"/>
            <a:ext cx="2053681" cy="2060848"/>
          </a:xfrm>
          <a:prstGeom prst="flowChartDelay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순서도: 대체 처리 11"/>
          <p:cNvSpPr/>
          <p:nvPr/>
        </p:nvSpPr>
        <p:spPr>
          <a:xfrm>
            <a:off x="5796136" y="784644"/>
            <a:ext cx="2952328" cy="643409"/>
          </a:xfrm>
          <a:prstGeom prst="flowChartAlternateProcess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800" dirty="0" smtClean="0">
                <a:solidFill>
                  <a:srgbClr val="FFFF00"/>
                </a:solidFill>
                <a:latin typeface="HY강B" pitchFamily="18" charset="-127"/>
                <a:ea typeface="HY강B" pitchFamily="18" charset="-127"/>
              </a:rPr>
              <a:t>중학 영어 </a:t>
            </a:r>
            <a:r>
              <a:rPr lang="en-US" altLang="ko-KR" sz="2800" dirty="0" smtClean="0">
                <a:solidFill>
                  <a:srgbClr val="FFFF00"/>
                </a:solidFill>
                <a:latin typeface="HY강B" pitchFamily="18" charset="-127"/>
                <a:ea typeface="HY강B" pitchFamily="18" charset="-127"/>
              </a:rPr>
              <a:t>1-2</a:t>
            </a:r>
            <a:endParaRPr lang="ko-KR" altLang="en-US" sz="2800" dirty="0">
              <a:solidFill>
                <a:srgbClr val="FFFF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02" name="모서리가 둥근 직사각형 201"/>
          <p:cNvSpPr/>
          <p:nvPr/>
        </p:nvSpPr>
        <p:spPr>
          <a:xfrm>
            <a:off x="307800" y="3944008"/>
            <a:ext cx="4664928" cy="243732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Lesson 02</a:t>
            </a:r>
          </a:p>
          <a:p>
            <a:pPr algn="ctr"/>
            <a:r>
              <a:rPr lang="ko-KR" altLang="en-US" sz="3600" smtClean="0">
                <a:solidFill>
                  <a:schemeClr val="bg1"/>
                </a:solidFill>
              </a:rPr>
              <a:t>문장의 종류</a:t>
            </a:r>
            <a:endParaRPr lang="en-US" altLang="ko-KR" sz="3600" dirty="0">
              <a:solidFill>
                <a:schemeClr val="bg1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061607" y="307591"/>
            <a:ext cx="18808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>
                <a:solidFill>
                  <a:schemeClr val="accent2">
                    <a:lumMod val="75000"/>
                  </a:schemeClr>
                </a:solidFill>
              </a:rPr>
              <a:t>실력 </a:t>
            </a:r>
            <a:endParaRPr lang="en-US" altLang="ko-KR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ko-KR" altLang="en-US" sz="2800" dirty="0" smtClean="0">
                <a:solidFill>
                  <a:schemeClr val="accent2">
                    <a:lumMod val="75000"/>
                  </a:schemeClr>
                </a:solidFill>
              </a:rPr>
              <a:t>다지기</a:t>
            </a:r>
            <a:endParaRPr lang="ko-KR" altLang="en-US" sz="28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795" y="2781328"/>
            <a:ext cx="3472669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38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A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Reading</a:t>
            </a:r>
            <a:endParaRPr lang="ko-KR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24328" y="467380"/>
            <a:ext cx="161967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1~2 </a:t>
            </a:r>
            <a:r>
              <a:rPr lang="ko-KR" altLang="en-US" dirty="0" smtClean="0">
                <a:solidFill>
                  <a:schemeClr val="bg1"/>
                </a:solidFill>
              </a:rPr>
              <a:t>번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188000"/>
            <a:ext cx="8640000" cy="437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93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A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Reading</a:t>
            </a:r>
            <a:endParaRPr lang="ko-KR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24328" y="467380"/>
            <a:ext cx="161967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1~2 </a:t>
            </a:r>
            <a:r>
              <a:rPr lang="ko-KR" altLang="en-US" dirty="0" smtClean="0">
                <a:solidFill>
                  <a:schemeClr val="bg1"/>
                </a:solidFill>
              </a:rPr>
              <a:t>번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188000"/>
            <a:ext cx="8640000" cy="322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6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Reading</a:t>
            </a:r>
            <a:endParaRPr lang="ko-KR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24328" y="467380"/>
            <a:ext cx="161967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1~2 </a:t>
            </a:r>
            <a:r>
              <a:rPr lang="ko-KR" altLang="en-US" dirty="0" smtClean="0">
                <a:solidFill>
                  <a:schemeClr val="bg1"/>
                </a:solidFill>
              </a:rPr>
              <a:t>번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188000"/>
            <a:ext cx="8640000" cy="233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51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Reading</a:t>
            </a:r>
            <a:endParaRPr lang="ko-KR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24328" y="467380"/>
            <a:ext cx="161967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</a:rPr>
              <a:t>3</a:t>
            </a:r>
            <a:r>
              <a:rPr lang="en-US" altLang="ko-KR" dirty="0" smtClean="0">
                <a:solidFill>
                  <a:schemeClr val="bg1"/>
                </a:solidFill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</a:rPr>
              <a:t>번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188000"/>
            <a:ext cx="8640000" cy="3814107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5220000"/>
            <a:ext cx="8640000" cy="89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95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Reading</a:t>
            </a:r>
            <a:endParaRPr lang="ko-KR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24328" y="467380"/>
            <a:ext cx="161967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4 </a:t>
            </a:r>
            <a:r>
              <a:rPr lang="ko-KR" altLang="en-US" dirty="0" smtClean="0">
                <a:solidFill>
                  <a:schemeClr val="bg1"/>
                </a:solidFill>
              </a:rPr>
              <a:t>번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188000"/>
            <a:ext cx="8640000" cy="3466276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4896000"/>
            <a:ext cx="8640000" cy="26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34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Expression</a:t>
            </a:r>
            <a:endParaRPr lang="en-US" altLang="ko-KR" sz="28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188000"/>
            <a:ext cx="8640000" cy="34560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4788000"/>
            <a:ext cx="8640000" cy="135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3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Expression</a:t>
            </a:r>
            <a:endParaRPr lang="en-US" altLang="ko-KR" sz="28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188000"/>
            <a:ext cx="8640000" cy="336564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4752000"/>
            <a:ext cx="8640000" cy="167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39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000" y="1348047"/>
            <a:ext cx="6000000" cy="41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92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1</a:t>
            </a:r>
            <a:r>
              <a:rPr lang="en-US" altLang="ko-K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의문문</a:t>
            </a:r>
            <a:r>
              <a:rPr lang="en-US" altLang="ko-K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260000"/>
            <a:ext cx="8640000" cy="405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08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1</a:t>
            </a:r>
            <a:r>
              <a:rPr lang="en-US" altLang="ko-K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의문문</a:t>
            </a:r>
            <a:r>
              <a:rPr lang="en-US" altLang="ko-K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260000"/>
            <a:ext cx="8640000" cy="217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40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1</a:t>
            </a:r>
            <a:r>
              <a:rPr lang="en-US" altLang="ko-K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의문문</a:t>
            </a:r>
            <a:r>
              <a:rPr lang="en-US" altLang="ko-K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260000"/>
            <a:ext cx="8640000" cy="291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28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1</a:t>
            </a:r>
            <a:r>
              <a:rPr lang="en-US" altLang="ko-K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의문문</a:t>
            </a:r>
            <a:r>
              <a:rPr lang="en-US" altLang="ko-K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260000"/>
            <a:ext cx="8640000" cy="160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84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2. </a:t>
            </a:r>
            <a:r>
              <a:rPr lang="ko-KR" alt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명령문</a:t>
            </a:r>
            <a:r>
              <a:rPr lang="en-US" altLang="ko-K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제안문</a:t>
            </a:r>
            <a:r>
              <a:rPr lang="en-US" altLang="ko-K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감탄문</a:t>
            </a:r>
            <a:r>
              <a:rPr lang="en-US" altLang="ko-K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260000"/>
            <a:ext cx="8640000" cy="298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93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2. </a:t>
            </a:r>
            <a:r>
              <a:rPr lang="ko-KR" alt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명령문</a:t>
            </a:r>
            <a:r>
              <a:rPr lang="en-US" altLang="ko-K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제안문</a:t>
            </a:r>
            <a:r>
              <a:rPr lang="en-US" altLang="ko-K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감탄문</a:t>
            </a:r>
            <a:r>
              <a:rPr lang="en-US" altLang="ko-K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260000"/>
            <a:ext cx="8640000" cy="386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42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2. </a:t>
            </a:r>
            <a:r>
              <a:rPr lang="ko-KR" alt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명령문</a:t>
            </a:r>
            <a:r>
              <a:rPr lang="en-US" altLang="ko-K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제안문</a:t>
            </a:r>
            <a:r>
              <a:rPr lang="en-US" altLang="ko-K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감탄문</a:t>
            </a:r>
            <a:r>
              <a:rPr lang="en-US" altLang="ko-K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260000"/>
            <a:ext cx="8640000" cy="403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0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눈금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66"/>
        </a:solidFill>
        <a:ln>
          <a:noFill/>
        </a:ln>
      </a:spPr>
      <a:bodyPr rtlCol="0" anchor="ctr"/>
      <a:lstStyle>
        <a:defPPr algn="ctr">
          <a:defRPr>
            <a:solidFill>
              <a:srgbClr val="FF0066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4458</TotalTime>
  <Words>62</Words>
  <Application>Microsoft Office PowerPoint</Application>
  <PresentationFormat>화면 슬라이드 쇼(4:3)</PresentationFormat>
  <Paragraphs>25</Paragraphs>
  <Slides>16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3" baseType="lpstr">
      <vt:lpstr>Franklin Gothic Medium</vt:lpstr>
      <vt:lpstr>Arial</vt:lpstr>
      <vt:lpstr>HY견고딕</vt:lpstr>
      <vt:lpstr>HY강B</vt:lpstr>
      <vt:lpstr>맑은 고딕</vt:lpstr>
      <vt:lpstr>HY중고딕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강지희</dc:creator>
  <cp:lastModifiedBy>Registered User</cp:lastModifiedBy>
  <cp:revision>603</cp:revision>
  <cp:lastPrinted>2012-06-29T08:35:08Z</cp:lastPrinted>
  <dcterms:created xsi:type="dcterms:W3CDTF">2011-12-23T05:36:36Z</dcterms:created>
  <dcterms:modified xsi:type="dcterms:W3CDTF">2018-05-03T05:23:04Z</dcterms:modified>
</cp:coreProperties>
</file>